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1E3494E-42B2-4C30-B6EC-8C6FB49A121C}">
  <a:tblStyle styleId="{71E3494E-42B2-4C30-B6EC-8C6FB49A12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DDE69-3354-4CB9-BAFE-6613302F3F6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BBEB9-0B5F-4BCA-A4C8-69446B1E1B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9f4648f5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9f4648f53_0_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9f4648f5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9f4648f53_0_5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9f4648f5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9f4648f53_0_5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9f4648f5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9f4648f53_0_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9f4648f5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9f4648f53_0_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9f4648f5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9f4648f53_0_7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9f4648f5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9f4648f53_0_7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9f4648f5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9f4648f53_0_8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9f4648f5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9f4648f53_0_8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9f4648f5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9f4648f53_0_9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9f4648f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9f4648f53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9f4648f5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9f4648f53_0_9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9f4648f5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9f4648f53_0_10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9f0eb3d3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9f0eb3d32_0_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9f0eb3d3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9f0eb3d32_0_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9f0eb3d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9f0eb3d32_0_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9f4648f5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9f4648f53_0_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9f4648f5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9f4648f53_0_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9f4648f5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9f4648f53_0_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9f4648f5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9f4648f53_0_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9f4648f5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9f4648f53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9f4648f5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9f4648f53_0_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9f4648f5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9f4648f53_0_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83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/>
              <a:t>Arvind Gavali College of Engineering, Satara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/>
              <a:t>Department of civil Engineering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313750"/>
            <a:ext cx="8520600" cy="31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Final Year Feedback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Month-Sept.-Oct.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Total Responses-:54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Total Class Strength-:65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Feedback Percentage-:83.07%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6" name="Google Shape;116;p22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32.26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58.51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8.86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6.02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2.48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17" name="Google Shape;117;p22" descr="Forms response chart. Question title: 8. The teaching and mentoring process in your institution facilitates you in cognitive, social and emotional growth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3" name="Google Shape;123;p23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26.59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45.39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31.56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10.28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1.06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24" name="Google Shape;124;p23" descr="Forms response chart. Question title: 9. The institute provides multiple opportunities to learn and grow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0" name="Google Shape;130;p24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32.97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54.60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14.89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7.80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2.83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31" name="Google Shape;131;p24" descr="Forms response chart. Question title: 10. Teachers inform you about your expected competencies, course outcomes, and program outcom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7" name="Google Shape;137;p25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33.95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43.51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14.50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6.17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1.85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38" name="Google Shape;138;p25" descr="Forms response chart. Question title: 11. Your mentor does a necessary follow-up with as assigned task to you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4" name="Google Shape;144;p26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27.16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48.76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17.28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45" name="Google Shape;145;p26" descr="Forms response chart. Question title: 12. The teacher illustrates the concepts through examples and application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1" name="Google Shape;151;p27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33.33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40.12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16.97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5.24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4.62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52" name="Google Shape;152;p27" descr="Forms response chart. Question title: 13. The teacher identifies your strengths and encourage you with providing right level of challeng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8" name="Google Shape;158;p28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38.27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33.64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16.35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4.62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7.71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59" name="Google Shape;159;p28" descr="Forms response chart. Question title: 14. Teachers are able to identify your weaknesses and help you to overcome them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5" name="Google Shape;165;p29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28.08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37.34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23.76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8.02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66" name="Google Shape;166;p29" descr="Forms response chart. Question title: 15. The institution makes effort to engage students in the monitoring, review and continuous quality improvement of the teaching learning proces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2" name="Google Shape;172;p30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26.23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43.20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23.14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7.40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73" name="Google Shape;173;p30" descr="Forms response chart. Question title: 16. The institute/ teachers use student-centric methods, such as experiential learning, participative learning and problem-solving methodologies for enhancing learning experienc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9" name="Google Shape;179;p31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27.16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44.13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26.85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2.16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80" name="Google Shape;180;p31" descr="Forms response chart. Question title: 17. Teachers encourage you to participate in extracurricular activitie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6750"/>
            <a:ext cx="9144000" cy="22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Faculty-Subject Distribution</a:t>
            </a:r>
            <a:endParaRPr/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311688" y="1017725"/>
          <a:ext cx="8520625" cy="3917035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725025"/>
                <a:gridCol w="2683225"/>
                <a:gridCol w="1369500"/>
                <a:gridCol w="2038750"/>
                <a:gridCol w="1704125"/>
              </a:tblGrid>
              <a:tr h="519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Sr.No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Subject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Abb.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Name of the Faculty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Abb.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Design of Concrete Structure-II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DCS-II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Mr. Gujar A.V.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AVG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Infrastructure Engineering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Infra Engg.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Ms. Khatal J.M.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JMK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3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Water Resources Engineering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WRE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Ms. Machhav Pallavi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PM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Professional Practices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PP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Mr. Sapkal R.N.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RNS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5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Construction Techniques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Mr. Salunkhe S.P.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SPS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6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Town &amp; Urban Planning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TUP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Dr. Thombare V.R.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VRT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6" name="Google Shape;186;p32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54.01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18.82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2.16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87" name="Google Shape;187;p32" descr="Forms response chart. Question title: 18. Efforts are made by teachers to inculcate soft skills, life skills and employability skills to make you ready for the world of work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3" name="Google Shape;193;p33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23.45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33.34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24.07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5.24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13.88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94" name="Google Shape;194;p33" descr="Forms response chart. Question title: 19. What percentage of teachers use ICT tools such as LCD projector, Multimedia , etc while teaching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00" name="Google Shape;200;p34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26.23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36.41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32.71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4.32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201" name="Google Shape;201;p34" descr="Forms response chart. Question title: 20. The overall quality of teaching-learning process in your institute is very good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Give 3 observation/ suggestions to improve the overall teaching experience of respective teachers</a:t>
            </a: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</a:rPr>
              <a:t>All teachers are taking more effort to conducting lectures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</a:rPr>
              <a:t>Communicate to the all students.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</a:rPr>
              <a:t>Record the online lectures &amp; send to students.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</a:rPr>
              <a:t>Good Teaching Staff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Town n professional practice staff plz explain more n more</a:t>
            </a:r>
            <a:endParaRPr sz="22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300">
                <a:solidFill>
                  <a:schemeClr val="dk1"/>
                </a:solidFill>
              </a:rPr>
              <a:t>Focus on teaching skilll &amp; The presentation can be improve.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311700" y="99150"/>
            <a:ext cx="85206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Overall Analysis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3" name="Google Shape;213;p36"/>
          <p:cNvGraphicFramePr/>
          <p:nvPr/>
        </p:nvGraphicFramePr>
        <p:xfrm>
          <a:off x="233625" y="570150"/>
          <a:ext cx="8598675" cy="5573135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935950"/>
                <a:gridCol w="960200"/>
                <a:gridCol w="3048525"/>
                <a:gridCol w="3654000"/>
              </a:tblGrid>
              <a:tr h="453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Subject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Faculty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Appreciation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Suggestion for Improvement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Good Communication, Better Understanding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Syllabus Coverage, Take more Examples for design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8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Infra.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Give notes before lecture,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Improve Presentation skill, give notes before lecture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Syllabus Coverage, Give assignment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Lecture have start as per given time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Improve Presentation skill,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Syllabus Coverage, Share screen in online lecture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Explain More Examples,</a:t>
                      </a:r>
                      <a:r>
                        <a:rPr lang="en">
                          <a:solidFill>
                            <a:srgbClr val="000000"/>
                          </a:solidFill>
                        </a:rPr>
                        <a:t> give notes before lecture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Syllabus Coverage, Talk to all Students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Give notes before lecture, Take more examples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Give notes before lecture, Better Communication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Talk to all students,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Explain More Examples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7" name="Google Shape;67;p15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25.17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52.83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27.30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8.51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1.06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68" name="Google Shape;68;p15" descr="Forms response chart. Question title: 1. How much of the syllabus was covered in the class: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4" name="Google Shape;74;p16"/>
          <p:cNvGraphicFramePr/>
          <p:nvPr/>
        </p:nvGraphicFramePr>
        <p:xfrm>
          <a:off x="311700" y="2180225"/>
          <a:ext cx="87252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90650"/>
                <a:gridCol w="1090650"/>
                <a:gridCol w="1090650"/>
                <a:gridCol w="1090650"/>
                <a:gridCol w="1090650"/>
                <a:gridCol w="1090650"/>
                <a:gridCol w="1090650"/>
                <a:gridCol w="109065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36.52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60.63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12.76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4.25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75" name="Google Shape;75;p16" descr="Forms response chart. Question title: 2. How well did the teachers prepare for the classes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1" name="Google Shape;81;p17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43.61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45.03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23.40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1.41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1.41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82" name="Google Shape;82;p17" descr="Forms response chart. Question title: 3. How well were the teachers able to communicate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8" name="Google Shape;88;p18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33.68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40.42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32.26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7.44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1.06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89" name="Google Shape;89;p18" descr="Forms response chart. Question title: 4. The teachers's approach to teaching can best be described a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5" name="Google Shape;95;p19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43.26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42.90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19.85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5.31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6" name="Google Shape;96;p19" descr="Forms response chart. Question title: 5. Fairness of the internal evaluation process by the teacher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2" name="Google Shape;102;p20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46.45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43.26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17.02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3.90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4.25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03" name="Google Shape;103;p20" descr="Forms response chart. Question title: 6. Was your performance in assignments/extra practice test discussed with you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9" name="Google Shape;109;p21"/>
          <p:cNvGraphicFramePr/>
          <p:nvPr/>
        </p:nvGraphicFramePr>
        <p:xfrm>
          <a:off x="311700" y="2180225"/>
          <a:ext cx="8520600" cy="2986830"/>
        </p:xfrm>
        <a:graphic>
          <a:graphicData uri="http://schemas.openxmlformats.org/drawingml/2006/table">
            <a:tbl>
              <a:tblPr>
                <a:noFill/>
                <a:tableStyleId>{71E3494E-42B2-4C30-B6EC-8C6FB49A121C}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JMK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DCS-II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 Engg.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85-100%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70-84%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42.90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55-69%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27.30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30-54%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3.90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0-Below 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3.54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10" name="Google Shape;110;p21" descr="Forms response chart. Question title: 7. The faculty takes active interest in promoting internship, student exchange, field visit opportunities for students. *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1524</Words>
  <PresentationFormat>On-screen Show (16:9)</PresentationFormat>
  <Paragraphs>1200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Simple Light</vt:lpstr>
      <vt:lpstr>Arvind Gavali College of Engineering, Satara Department of civil Engineering</vt:lpstr>
      <vt:lpstr>Faculty-Subject Distribution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Give 3 observation/ suggestions to improve the overall teaching experience of respective teachers</vt:lpstr>
      <vt:lpstr>Overall Analysis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Department of civil Engineering</dc:title>
  <cp:lastModifiedBy>Windows User</cp:lastModifiedBy>
  <cp:revision>1</cp:revision>
  <dcterms:modified xsi:type="dcterms:W3CDTF">2020-11-19T19:09:13Z</dcterms:modified>
</cp:coreProperties>
</file>